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5" r:id="rId1"/>
  </p:sldMasterIdLst>
  <p:notesMasterIdLst>
    <p:notesMasterId r:id="rId68"/>
  </p:notesMasterIdLst>
  <p:sldIdLst>
    <p:sldId id="256" r:id="rId2"/>
    <p:sldId id="294" r:id="rId3"/>
    <p:sldId id="305" r:id="rId4"/>
    <p:sldId id="287" r:id="rId5"/>
    <p:sldId id="306" r:id="rId6"/>
    <p:sldId id="307" r:id="rId7"/>
    <p:sldId id="325" r:id="rId8"/>
    <p:sldId id="309" r:id="rId9"/>
    <p:sldId id="369" r:id="rId10"/>
    <p:sldId id="310" r:id="rId11"/>
    <p:sldId id="311" r:id="rId12"/>
    <p:sldId id="312" r:id="rId13"/>
    <p:sldId id="313" r:id="rId14"/>
    <p:sldId id="314" r:id="rId15"/>
    <p:sldId id="315" r:id="rId16"/>
    <p:sldId id="363" r:id="rId17"/>
    <p:sldId id="364" r:id="rId18"/>
    <p:sldId id="365" r:id="rId19"/>
    <p:sldId id="366" r:id="rId20"/>
    <p:sldId id="367" r:id="rId21"/>
    <p:sldId id="368" r:id="rId22"/>
    <p:sldId id="349" r:id="rId23"/>
    <p:sldId id="318" r:id="rId24"/>
    <p:sldId id="319" r:id="rId25"/>
    <p:sldId id="320" r:id="rId26"/>
    <p:sldId id="360" r:id="rId27"/>
    <p:sldId id="361" r:id="rId28"/>
    <p:sldId id="362" r:id="rId29"/>
    <p:sldId id="321" r:id="rId30"/>
    <p:sldId id="322" r:id="rId31"/>
    <p:sldId id="34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38" r:id="rId42"/>
    <p:sldId id="329" r:id="rId43"/>
    <p:sldId id="330" r:id="rId44"/>
    <p:sldId id="331" r:id="rId45"/>
    <p:sldId id="332" r:id="rId46"/>
    <p:sldId id="333" r:id="rId47"/>
    <p:sldId id="334" r:id="rId48"/>
    <p:sldId id="316" r:id="rId49"/>
    <p:sldId id="335" r:id="rId50"/>
    <p:sldId id="336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17" r:id="rId61"/>
    <p:sldId id="323" r:id="rId62"/>
    <p:sldId id="308" r:id="rId63"/>
    <p:sldId id="324" r:id="rId64"/>
    <p:sldId id="326" r:id="rId65"/>
    <p:sldId id="327" r:id="rId66"/>
    <p:sldId id="300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ha saeed" initials="ns" lastIdx="1" clrIdx="0">
    <p:extLst>
      <p:ext uri="{19B8F6BF-5375-455C-9EA6-DF929625EA0E}">
        <p15:presenceInfo xmlns:p15="http://schemas.microsoft.com/office/powerpoint/2012/main" userId="fbdfcb935f45e8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F6FD1-D81F-F46A-0527-63BBF007B544}" v="84" dt="2023-05-20T11:18:23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>
        <p:scale>
          <a:sx n="100" d="100"/>
          <a:sy n="100" d="100"/>
        </p:scale>
        <p:origin x="168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A0BF8-9E72-4AA4-B807-BF6703D6762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F2798E-4EB2-4810-898A-125C05D59354}">
      <dgm:prSet/>
      <dgm:spPr/>
      <dgm:t>
        <a:bodyPr/>
        <a:lstStyle/>
        <a:p>
          <a:r>
            <a:rPr lang="en-US"/>
            <a:t>Application Properties</a:t>
          </a:r>
        </a:p>
      </dgm:t>
    </dgm:pt>
    <dgm:pt modelId="{D1B109D4-A5ED-4B3C-8E06-8E9C57574ABE}" type="parTrans" cxnId="{8F87C544-3B39-4831-99E4-9DC345446FE1}">
      <dgm:prSet/>
      <dgm:spPr/>
      <dgm:t>
        <a:bodyPr/>
        <a:lstStyle/>
        <a:p>
          <a:endParaRPr lang="en-US"/>
        </a:p>
      </dgm:t>
    </dgm:pt>
    <dgm:pt modelId="{0EC33F4D-4CF2-4AFC-8552-C9DA0E78B462}" type="sibTrans" cxnId="{8F87C544-3B39-4831-99E4-9DC345446FE1}">
      <dgm:prSet/>
      <dgm:spPr/>
      <dgm:t>
        <a:bodyPr/>
        <a:lstStyle/>
        <a:p>
          <a:endParaRPr lang="en-US"/>
        </a:p>
      </dgm:t>
    </dgm:pt>
    <dgm:pt modelId="{EC64576C-EB31-4369-9D40-BA713E2F2690}">
      <dgm:prSet/>
      <dgm:spPr/>
      <dgm:t>
        <a:bodyPr/>
        <a:lstStyle/>
        <a:p>
          <a:r>
            <a:rPr lang="en-US"/>
            <a:t>Pom.xml</a:t>
          </a:r>
        </a:p>
      </dgm:t>
    </dgm:pt>
    <dgm:pt modelId="{9AF07F2D-0831-4F56-9F40-C71D246D4FF2}" type="parTrans" cxnId="{38D6A44C-32F8-4A07-BC5B-94CA18873A4B}">
      <dgm:prSet/>
      <dgm:spPr/>
      <dgm:t>
        <a:bodyPr/>
        <a:lstStyle/>
        <a:p>
          <a:endParaRPr lang="en-US"/>
        </a:p>
      </dgm:t>
    </dgm:pt>
    <dgm:pt modelId="{A8653559-467B-47A3-A88A-B9C272519C65}" type="sibTrans" cxnId="{38D6A44C-32F8-4A07-BC5B-94CA18873A4B}">
      <dgm:prSet/>
      <dgm:spPr/>
      <dgm:t>
        <a:bodyPr/>
        <a:lstStyle/>
        <a:p>
          <a:endParaRPr lang="en-US"/>
        </a:p>
      </dgm:t>
    </dgm:pt>
    <dgm:pt modelId="{44E9F485-A29E-421B-B9A9-E4EDF591FF8A}" type="pres">
      <dgm:prSet presAssocID="{CD6A0BF8-9E72-4AA4-B807-BF6703D6762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07D1BA-FA4B-4AF7-87FE-EFEA9D715875}" type="pres">
      <dgm:prSet presAssocID="{7FF2798E-4EB2-4810-898A-125C05D59354}" presName="hierRoot1" presStyleCnt="0"/>
      <dgm:spPr/>
    </dgm:pt>
    <dgm:pt modelId="{02CE6868-8097-4AE5-8575-6C8F65E759E8}" type="pres">
      <dgm:prSet presAssocID="{7FF2798E-4EB2-4810-898A-125C05D59354}" presName="composite" presStyleCnt="0"/>
      <dgm:spPr/>
    </dgm:pt>
    <dgm:pt modelId="{7BFC6218-516F-4FE4-9935-DF7164703EBE}" type="pres">
      <dgm:prSet presAssocID="{7FF2798E-4EB2-4810-898A-125C05D59354}" presName="background" presStyleLbl="node0" presStyleIdx="0" presStyleCnt="2"/>
      <dgm:spPr/>
    </dgm:pt>
    <dgm:pt modelId="{29ACEF41-EB3C-4248-BF71-DDEB385733C7}" type="pres">
      <dgm:prSet presAssocID="{7FF2798E-4EB2-4810-898A-125C05D59354}" presName="text" presStyleLbl="fgAcc0" presStyleIdx="0" presStyleCnt="2">
        <dgm:presLayoutVars>
          <dgm:chPref val="3"/>
        </dgm:presLayoutVars>
      </dgm:prSet>
      <dgm:spPr/>
    </dgm:pt>
    <dgm:pt modelId="{3CD0FAA4-EAAB-47EE-A543-2C3D85FF2855}" type="pres">
      <dgm:prSet presAssocID="{7FF2798E-4EB2-4810-898A-125C05D59354}" presName="hierChild2" presStyleCnt="0"/>
      <dgm:spPr/>
    </dgm:pt>
    <dgm:pt modelId="{1A39A217-3169-4FB7-B21E-00A593A76A34}" type="pres">
      <dgm:prSet presAssocID="{EC64576C-EB31-4369-9D40-BA713E2F2690}" presName="hierRoot1" presStyleCnt="0"/>
      <dgm:spPr/>
    </dgm:pt>
    <dgm:pt modelId="{E4FD030F-81ED-4EF3-AC34-43FE9D2E6808}" type="pres">
      <dgm:prSet presAssocID="{EC64576C-EB31-4369-9D40-BA713E2F2690}" presName="composite" presStyleCnt="0"/>
      <dgm:spPr/>
    </dgm:pt>
    <dgm:pt modelId="{2A6D03ED-E4C3-4F32-AFD3-2215AACC1589}" type="pres">
      <dgm:prSet presAssocID="{EC64576C-EB31-4369-9D40-BA713E2F2690}" presName="background" presStyleLbl="node0" presStyleIdx="1" presStyleCnt="2"/>
      <dgm:spPr/>
    </dgm:pt>
    <dgm:pt modelId="{6E316DC5-8920-4218-8076-B73B9786C1CB}" type="pres">
      <dgm:prSet presAssocID="{EC64576C-EB31-4369-9D40-BA713E2F2690}" presName="text" presStyleLbl="fgAcc0" presStyleIdx="1" presStyleCnt="2">
        <dgm:presLayoutVars>
          <dgm:chPref val="3"/>
        </dgm:presLayoutVars>
      </dgm:prSet>
      <dgm:spPr/>
    </dgm:pt>
    <dgm:pt modelId="{01A6B297-1DDA-4B32-A6B8-563318E4EC8C}" type="pres">
      <dgm:prSet presAssocID="{EC64576C-EB31-4369-9D40-BA713E2F2690}" presName="hierChild2" presStyleCnt="0"/>
      <dgm:spPr/>
    </dgm:pt>
  </dgm:ptLst>
  <dgm:cxnLst>
    <dgm:cxn modelId="{8F87C544-3B39-4831-99E4-9DC345446FE1}" srcId="{CD6A0BF8-9E72-4AA4-B807-BF6703D67628}" destId="{7FF2798E-4EB2-4810-898A-125C05D59354}" srcOrd="0" destOrd="0" parTransId="{D1B109D4-A5ED-4B3C-8E06-8E9C57574ABE}" sibTransId="{0EC33F4D-4CF2-4AFC-8552-C9DA0E78B462}"/>
    <dgm:cxn modelId="{38D6A44C-32F8-4A07-BC5B-94CA18873A4B}" srcId="{CD6A0BF8-9E72-4AA4-B807-BF6703D67628}" destId="{EC64576C-EB31-4369-9D40-BA713E2F2690}" srcOrd="1" destOrd="0" parTransId="{9AF07F2D-0831-4F56-9F40-C71D246D4FF2}" sibTransId="{A8653559-467B-47A3-A88A-B9C272519C65}"/>
    <dgm:cxn modelId="{7C352E4E-75A6-4ED2-B490-E616D2AE4EBA}" type="presOf" srcId="{CD6A0BF8-9E72-4AA4-B807-BF6703D67628}" destId="{44E9F485-A29E-421B-B9A9-E4EDF591FF8A}" srcOrd="0" destOrd="0" presId="urn:microsoft.com/office/officeart/2005/8/layout/hierarchy1"/>
    <dgm:cxn modelId="{CE5E867B-7CA1-4913-B314-9733A54542A8}" type="presOf" srcId="{EC64576C-EB31-4369-9D40-BA713E2F2690}" destId="{6E316DC5-8920-4218-8076-B73B9786C1CB}" srcOrd="0" destOrd="0" presId="urn:microsoft.com/office/officeart/2005/8/layout/hierarchy1"/>
    <dgm:cxn modelId="{BCBC6CA6-0C0C-40B8-8346-166C18901D15}" type="presOf" srcId="{7FF2798E-4EB2-4810-898A-125C05D59354}" destId="{29ACEF41-EB3C-4248-BF71-DDEB385733C7}" srcOrd="0" destOrd="0" presId="urn:microsoft.com/office/officeart/2005/8/layout/hierarchy1"/>
    <dgm:cxn modelId="{1E99CCA6-DBAB-4F22-8657-8100DC7F0B75}" type="presParOf" srcId="{44E9F485-A29E-421B-B9A9-E4EDF591FF8A}" destId="{EF07D1BA-FA4B-4AF7-87FE-EFEA9D715875}" srcOrd="0" destOrd="0" presId="urn:microsoft.com/office/officeart/2005/8/layout/hierarchy1"/>
    <dgm:cxn modelId="{C059CAC4-A55D-426A-8967-F575F2DE7B26}" type="presParOf" srcId="{EF07D1BA-FA4B-4AF7-87FE-EFEA9D715875}" destId="{02CE6868-8097-4AE5-8575-6C8F65E759E8}" srcOrd="0" destOrd="0" presId="urn:microsoft.com/office/officeart/2005/8/layout/hierarchy1"/>
    <dgm:cxn modelId="{B52DA968-7380-4D2C-9AA0-557A614E649C}" type="presParOf" srcId="{02CE6868-8097-4AE5-8575-6C8F65E759E8}" destId="{7BFC6218-516F-4FE4-9935-DF7164703EBE}" srcOrd="0" destOrd="0" presId="urn:microsoft.com/office/officeart/2005/8/layout/hierarchy1"/>
    <dgm:cxn modelId="{4BE60C77-C36D-4235-8034-069F854AE2A6}" type="presParOf" srcId="{02CE6868-8097-4AE5-8575-6C8F65E759E8}" destId="{29ACEF41-EB3C-4248-BF71-DDEB385733C7}" srcOrd="1" destOrd="0" presId="urn:microsoft.com/office/officeart/2005/8/layout/hierarchy1"/>
    <dgm:cxn modelId="{C2EA5B66-C7AB-44C8-B6CA-F49A4EE4ED56}" type="presParOf" srcId="{EF07D1BA-FA4B-4AF7-87FE-EFEA9D715875}" destId="{3CD0FAA4-EAAB-47EE-A543-2C3D85FF2855}" srcOrd="1" destOrd="0" presId="urn:microsoft.com/office/officeart/2005/8/layout/hierarchy1"/>
    <dgm:cxn modelId="{C3345DCB-307B-474A-A52F-24ABA3846CA9}" type="presParOf" srcId="{44E9F485-A29E-421B-B9A9-E4EDF591FF8A}" destId="{1A39A217-3169-4FB7-B21E-00A593A76A34}" srcOrd="1" destOrd="0" presId="urn:microsoft.com/office/officeart/2005/8/layout/hierarchy1"/>
    <dgm:cxn modelId="{B5310621-3A6B-4341-BC5E-C27683840A9C}" type="presParOf" srcId="{1A39A217-3169-4FB7-B21E-00A593A76A34}" destId="{E4FD030F-81ED-4EF3-AC34-43FE9D2E6808}" srcOrd="0" destOrd="0" presId="urn:microsoft.com/office/officeart/2005/8/layout/hierarchy1"/>
    <dgm:cxn modelId="{9EA7EF4D-6C0C-40F7-BC5B-C24BBB3A0621}" type="presParOf" srcId="{E4FD030F-81ED-4EF3-AC34-43FE9D2E6808}" destId="{2A6D03ED-E4C3-4F32-AFD3-2215AACC1589}" srcOrd="0" destOrd="0" presId="urn:microsoft.com/office/officeart/2005/8/layout/hierarchy1"/>
    <dgm:cxn modelId="{6A5C5ED2-8DCC-4239-966C-2C1C4B6D1013}" type="presParOf" srcId="{E4FD030F-81ED-4EF3-AC34-43FE9D2E6808}" destId="{6E316DC5-8920-4218-8076-B73B9786C1CB}" srcOrd="1" destOrd="0" presId="urn:microsoft.com/office/officeart/2005/8/layout/hierarchy1"/>
    <dgm:cxn modelId="{0BCF1BED-F278-4075-AE8D-FE6C8389C250}" type="presParOf" srcId="{1A39A217-3169-4FB7-B21E-00A593A76A34}" destId="{01A6B297-1DDA-4B32-A6B8-563318E4EC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46C4C8-F78E-4D86-A058-BE9AC0786BD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6EED181-125E-4312-9CDA-653B8724D9B3}">
      <dgm:prSet/>
      <dgm:spPr/>
      <dgm:t>
        <a:bodyPr/>
        <a:lstStyle/>
        <a:p>
          <a:r>
            <a:rPr lang="en-US"/>
            <a:t>@GetMapping</a:t>
          </a:r>
        </a:p>
      </dgm:t>
    </dgm:pt>
    <dgm:pt modelId="{3A622190-F61D-4529-BEE2-C39E28C2F02B}" type="parTrans" cxnId="{A69FFFAA-3D94-4366-A184-51DCB5BE3E0F}">
      <dgm:prSet/>
      <dgm:spPr/>
      <dgm:t>
        <a:bodyPr/>
        <a:lstStyle/>
        <a:p>
          <a:endParaRPr lang="en-US"/>
        </a:p>
      </dgm:t>
    </dgm:pt>
    <dgm:pt modelId="{9FB5E63C-E29B-4B53-9A5A-0E6845967A25}" type="sibTrans" cxnId="{A69FFFAA-3D94-4366-A184-51DCB5BE3E0F}">
      <dgm:prSet/>
      <dgm:spPr/>
      <dgm:t>
        <a:bodyPr/>
        <a:lstStyle/>
        <a:p>
          <a:endParaRPr lang="en-US"/>
        </a:p>
      </dgm:t>
    </dgm:pt>
    <dgm:pt modelId="{A200DE6B-4F18-4B31-8F73-B449033DEF70}">
      <dgm:prSet/>
      <dgm:spPr/>
      <dgm:t>
        <a:bodyPr/>
        <a:lstStyle/>
        <a:p>
          <a:r>
            <a:rPr lang="en-US"/>
            <a:t>@PostMapping</a:t>
          </a:r>
        </a:p>
      </dgm:t>
    </dgm:pt>
    <dgm:pt modelId="{765604E8-8795-4F8D-9902-6057DB27E8E4}" type="parTrans" cxnId="{96E4F183-E2FC-42A5-8E38-62E00E40E63D}">
      <dgm:prSet/>
      <dgm:spPr/>
      <dgm:t>
        <a:bodyPr/>
        <a:lstStyle/>
        <a:p>
          <a:endParaRPr lang="en-US"/>
        </a:p>
      </dgm:t>
    </dgm:pt>
    <dgm:pt modelId="{0AF0E612-F0DA-46CF-8A9F-BC605FD390E5}" type="sibTrans" cxnId="{96E4F183-E2FC-42A5-8E38-62E00E40E63D}">
      <dgm:prSet/>
      <dgm:spPr/>
      <dgm:t>
        <a:bodyPr/>
        <a:lstStyle/>
        <a:p>
          <a:endParaRPr lang="en-US"/>
        </a:p>
      </dgm:t>
    </dgm:pt>
    <dgm:pt modelId="{A5F27DED-7ABD-4620-82FB-903FA3EC84D2}">
      <dgm:prSet/>
      <dgm:spPr/>
      <dgm:t>
        <a:bodyPr/>
        <a:lstStyle/>
        <a:p>
          <a:r>
            <a:rPr lang="en-US"/>
            <a:t>@RequestMapping</a:t>
          </a:r>
        </a:p>
      </dgm:t>
    </dgm:pt>
    <dgm:pt modelId="{CB2BE80A-66D0-410E-A8E8-EC00E83D297C}" type="parTrans" cxnId="{11D78042-4DFF-4B3B-9D29-15A53BABF4A5}">
      <dgm:prSet/>
      <dgm:spPr/>
      <dgm:t>
        <a:bodyPr/>
        <a:lstStyle/>
        <a:p>
          <a:endParaRPr lang="en-US"/>
        </a:p>
      </dgm:t>
    </dgm:pt>
    <dgm:pt modelId="{581FE855-BBDF-430A-BAA6-579C6A28BBF0}" type="sibTrans" cxnId="{11D78042-4DFF-4B3B-9D29-15A53BABF4A5}">
      <dgm:prSet/>
      <dgm:spPr/>
      <dgm:t>
        <a:bodyPr/>
        <a:lstStyle/>
        <a:p>
          <a:endParaRPr lang="en-US"/>
        </a:p>
      </dgm:t>
    </dgm:pt>
    <dgm:pt modelId="{48C0D1C9-2DCC-4583-8E7C-C4A9A884A89A}" type="pres">
      <dgm:prSet presAssocID="{9846C4C8-F78E-4D86-A058-BE9AC0786BD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C873FA-8550-4F37-86B0-1D624D64D00B}" type="pres">
      <dgm:prSet presAssocID="{46EED181-125E-4312-9CDA-653B8724D9B3}" presName="hierRoot1" presStyleCnt="0"/>
      <dgm:spPr/>
    </dgm:pt>
    <dgm:pt modelId="{67D9E27F-53FC-43E3-BE0F-7691E2E20F91}" type="pres">
      <dgm:prSet presAssocID="{46EED181-125E-4312-9CDA-653B8724D9B3}" presName="composite" presStyleCnt="0"/>
      <dgm:spPr/>
    </dgm:pt>
    <dgm:pt modelId="{7AAA4493-E031-427D-A3B9-C5CF9F98E387}" type="pres">
      <dgm:prSet presAssocID="{46EED181-125E-4312-9CDA-653B8724D9B3}" presName="background" presStyleLbl="node0" presStyleIdx="0" presStyleCnt="3"/>
      <dgm:spPr/>
    </dgm:pt>
    <dgm:pt modelId="{FF7F6837-B152-45A7-9548-489B75A2B5C1}" type="pres">
      <dgm:prSet presAssocID="{46EED181-125E-4312-9CDA-653B8724D9B3}" presName="text" presStyleLbl="fgAcc0" presStyleIdx="0" presStyleCnt="3">
        <dgm:presLayoutVars>
          <dgm:chPref val="3"/>
        </dgm:presLayoutVars>
      </dgm:prSet>
      <dgm:spPr/>
    </dgm:pt>
    <dgm:pt modelId="{7FD4F89C-1266-4DF4-8935-76145C88B1EE}" type="pres">
      <dgm:prSet presAssocID="{46EED181-125E-4312-9CDA-653B8724D9B3}" presName="hierChild2" presStyleCnt="0"/>
      <dgm:spPr/>
    </dgm:pt>
    <dgm:pt modelId="{A0CD5B36-6DB2-4B81-B8EE-AF1924578B68}" type="pres">
      <dgm:prSet presAssocID="{A200DE6B-4F18-4B31-8F73-B449033DEF70}" presName="hierRoot1" presStyleCnt="0"/>
      <dgm:spPr/>
    </dgm:pt>
    <dgm:pt modelId="{6282C0FF-6BFA-4943-A035-D9F40260BAA6}" type="pres">
      <dgm:prSet presAssocID="{A200DE6B-4F18-4B31-8F73-B449033DEF70}" presName="composite" presStyleCnt="0"/>
      <dgm:spPr/>
    </dgm:pt>
    <dgm:pt modelId="{FA4EB5FC-053F-468A-B090-79A2179142AC}" type="pres">
      <dgm:prSet presAssocID="{A200DE6B-4F18-4B31-8F73-B449033DEF70}" presName="background" presStyleLbl="node0" presStyleIdx="1" presStyleCnt="3"/>
      <dgm:spPr/>
    </dgm:pt>
    <dgm:pt modelId="{547EEA86-88B5-472C-AF5B-7EDD0664B431}" type="pres">
      <dgm:prSet presAssocID="{A200DE6B-4F18-4B31-8F73-B449033DEF70}" presName="text" presStyleLbl="fgAcc0" presStyleIdx="1" presStyleCnt="3">
        <dgm:presLayoutVars>
          <dgm:chPref val="3"/>
        </dgm:presLayoutVars>
      </dgm:prSet>
      <dgm:spPr/>
    </dgm:pt>
    <dgm:pt modelId="{97AD347B-BCD3-47F6-819F-400B26DAD015}" type="pres">
      <dgm:prSet presAssocID="{A200DE6B-4F18-4B31-8F73-B449033DEF70}" presName="hierChild2" presStyleCnt="0"/>
      <dgm:spPr/>
    </dgm:pt>
    <dgm:pt modelId="{759F3C46-4BA5-4BB9-AE32-E9D1F5EA0565}" type="pres">
      <dgm:prSet presAssocID="{A5F27DED-7ABD-4620-82FB-903FA3EC84D2}" presName="hierRoot1" presStyleCnt="0"/>
      <dgm:spPr/>
    </dgm:pt>
    <dgm:pt modelId="{29F65157-0AD7-476E-ABBE-20EDBD626A75}" type="pres">
      <dgm:prSet presAssocID="{A5F27DED-7ABD-4620-82FB-903FA3EC84D2}" presName="composite" presStyleCnt="0"/>
      <dgm:spPr/>
    </dgm:pt>
    <dgm:pt modelId="{001D2561-8F4B-4FAA-AB3B-1C0AEDF7162D}" type="pres">
      <dgm:prSet presAssocID="{A5F27DED-7ABD-4620-82FB-903FA3EC84D2}" presName="background" presStyleLbl="node0" presStyleIdx="2" presStyleCnt="3"/>
      <dgm:spPr/>
    </dgm:pt>
    <dgm:pt modelId="{BE88AC6D-D13B-4DBA-9757-BAD31FE80D4A}" type="pres">
      <dgm:prSet presAssocID="{A5F27DED-7ABD-4620-82FB-903FA3EC84D2}" presName="text" presStyleLbl="fgAcc0" presStyleIdx="2" presStyleCnt="3">
        <dgm:presLayoutVars>
          <dgm:chPref val="3"/>
        </dgm:presLayoutVars>
      </dgm:prSet>
      <dgm:spPr/>
    </dgm:pt>
    <dgm:pt modelId="{DB53F1CD-6179-4E75-B598-5FB144D422C6}" type="pres">
      <dgm:prSet presAssocID="{A5F27DED-7ABD-4620-82FB-903FA3EC84D2}" presName="hierChild2" presStyleCnt="0"/>
      <dgm:spPr/>
    </dgm:pt>
  </dgm:ptLst>
  <dgm:cxnLst>
    <dgm:cxn modelId="{11D78042-4DFF-4B3B-9D29-15A53BABF4A5}" srcId="{9846C4C8-F78E-4D86-A058-BE9AC0786BD7}" destId="{A5F27DED-7ABD-4620-82FB-903FA3EC84D2}" srcOrd="2" destOrd="0" parTransId="{CB2BE80A-66D0-410E-A8E8-EC00E83D297C}" sibTransId="{581FE855-BBDF-430A-BAA6-579C6A28BBF0}"/>
    <dgm:cxn modelId="{96E4F183-E2FC-42A5-8E38-62E00E40E63D}" srcId="{9846C4C8-F78E-4D86-A058-BE9AC0786BD7}" destId="{A200DE6B-4F18-4B31-8F73-B449033DEF70}" srcOrd="1" destOrd="0" parTransId="{765604E8-8795-4F8D-9902-6057DB27E8E4}" sibTransId="{0AF0E612-F0DA-46CF-8A9F-BC605FD390E5}"/>
    <dgm:cxn modelId="{CE56289B-7BE1-4BBD-8EA1-787A596F7A68}" type="presOf" srcId="{A200DE6B-4F18-4B31-8F73-B449033DEF70}" destId="{547EEA86-88B5-472C-AF5B-7EDD0664B431}" srcOrd="0" destOrd="0" presId="urn:microsoft.com/office/officeart/2005/8/layout/hierarchy1"/>
    <dgm:cxn modelId="{A69FFFAA-3D94-4366-A184-51DCB5BE3E0F}" srcId="{9846C4C8-F78E-4D86-A058-BE9AC0786BD7}" destId="{46EED181-125E-4312-9CDA-653B8724D9B3}" srcOrd="0" destOrd="0" parTransId="{3A622190-F61D-4529-BEE2-C39E28C2F02B}" sibTransId="{9FB5E63C-E29B-4B53-9A5A-0E6845967A25}"/>
    <dgm:cxn modelId="{4B2DD1AC-AFBB-492F-845B-2D0F4BDDF0DA}" type="presOf" srcId="{9846C4C8-F78E-4D86-A058-BE9AC0786BD7}" destId="{48C0D1C9-2DCC-4583-8E7C-C4A9A884A89A}" srcOrd="0" destOrd="0" presId="urn:microsoft.com/office/officeart/2005/8/layout/hierarchy1"/>
    <dgm:cxn modelId="{AE4BD2EE-D280-4AB5-9080-204E4902DFD6}" type="presOf" srcId="{46EED181-125E-4312-9CDA-653B8724D9B3}" destId="{FF7F6837-B152-45A7-9548-489B75A2B5C1}" srcOrd="0" destOrd="0" presId="urn:microsoft.com/office/officeart/2005/8/layout/hierarchy1"/>
    <dgm:cxn modelId="{967422F4-5227-418B-80B3-252C315A2BF1}" type="presOf" srcId="{A5F27DED-7ABD-4620-82FB-903FA3EC84D2}" destId="{BE88AC6D-D13B-4DBA-9757-BAD31FE80D4A}" srcOrd="0" destOrd="0" presId="urn:microsoft.com/office/officeart/2005/8/layout/hierarchy1"/>
    <dgm:cxn modelId="{6794D58F-A4AE-4FBB-A04F-4D31C3B49309}" type="presParOf" srcId="{48C0D1C9-2DCC-4583-8E7C-C4A9A884A89A}" destId="{19C873FA-8550-4F37-86B0-1D624D64D00B}" srcOrd="0" destOrd="0" presId="urn:microsoft.com/office/officeart/2005/8/layout/hierarchy1"/>
    <dgm:cxn modelId="{CE9246CA-FF5E-40C0-AC01-59B3566DFFFC}" type="presParOf" srcId="{19C873FA-8550-4F37-86B0-1D624D64D00B}" destId="{67D9E27F-53FC-43E3-BE0F-7691E2E20F91}" srcOrd="0" destOrd="0" presId="urn:microsoft.com/office/officeart/2005/8/layout/hierarchy1"/>
    <dgm:cxn modelId="{66638B56-B37F-4D93-8237-F7A747195980}" type="presParOf" srcId="{67D9E27F-53FC-43E3-BE0F-7691E2E20F91}" destId="{7AAA4493-E031-427D-A3B9-C5CF9F98E387}" srcOrd="0" destOrd="0" presId="urn:microsoft.com/office/officeart/2005/8/layout/hierarchy1"/>
    <dgm:cxn modelId="{613ED3C5-8A06-4E36-81AF-EA16B9395327}" type="presParOf" srcId="{67D9E27F-53FC-43E3-BE0F-7691E2E20F91}" destId="{FF7F6837-B152-45A7-9548-489B75A2B5C1}" srcOrd="1" destOrd="0" presId="urn:microsoft.com/office/officeart/2005/8/layout/hierarchy1"/>
    <dgm:cxn modelId="{EF8D2B64-70F1-4D58-9409-D0019393CE8C}" type="presParOf" srcId="{19C873FA-8550-4F37-86B0-1D624D64D00B}" destId="{7FD4F89C-1266-4DF4-8935-76145C88B1EE}" srcOrd="1" destOrd="0" presId="urn:microsoft.com/office/officeart/2005/8/layout/hierarchy1"/>
    <dgm:cxn modelId="{0B3AACC2-F2AF-4F72-A021-BF04153D8003}" type="presParOf" srcId="{48C0D1C9-2DCC-4583-8E7C-C4A9A884A89A}" destId="{A0CD5B36-6DB2-4B81-B8EE-AF1924578B68}" srcOrd="1" destOrd="0" presId="urn:microsoft.com/office/officeart/2005/8/layout/hierarchy1"/>
    <dgm:cxn modelId="{84FA6652-ECC7-43EF-B0A4-814B2BA6A751}" type="presParOf" srcId="{A0CD5B36-6DB2-4B81-B8EE-AF1924578B68}" destId="{6282C0FF-6BFA-4943-A035-D9F40260BAA6}" srcOrd="0" destOrd="0" presId="urn:microsoft.com/office/officeart/2005/8/layout/hierarchy1"/>
    <dgm:cxn modelId="{FC900EFB-0F52-402E-8ACC-1D5276016622}" type="presParOf" srcId="{6282C0FF-6BFA-4943-A035-D9F40260BAA6}" destId="{FA4EB5FC-053F-468A-B090-79A2179142AC}" srcOrd="0" destOrd="0" presId="urn:microsoft.com/office/officeart/2005/8/layout/hierarchy1"/>
    <dgm:cxn modelId="{78004462-81DF-4D60-9C04-238EFF7AE490}" type="presParOf" srcId="{6282C0FF-6BFA-4943-A035-D9F40260BAA6}" destId="{547EEA86-88B5-472C-AF5B-7EDD0664B431}" srcOrd="1" destOrd="0" presId="urn:microsoft.com/office/officeart/2005/8/layout/hierarchy1"/>
    <dgm:cxn modelId="{0DC1DC6B-F590-46D5-8A99-9B8A6C399640}" type="presParOf" srcId="{A0CD5B36-6DB2-4B81-B8EE-AF1924578B68}" destId="{97AD347B-BCD3-47F6-819F-400B26DAD015}" srcOrd="1" destOrd="0" presId="urn:microsoft.com/office/officeart/2005/8/layout/hierarchy1"/>
    <dgm:cxn modelId="{D1B76E9F-7843-4ED0-BEDB-3987054EA9C7}" type="presParOf" srcId="{48C0D1C9-2DCC-4583-8E7C-C4A9A884A89A}" destId="{759F3C46-4BA5-4BB9-AE32-E9D1F5EA0565}" srcOrd="2" destOrd="0" presId="urn:microsoft.com/office/officeart/2005/8/layout/hierarchy1"/>
    <dgm:cxn modelId="{9D07C8F3-9F1C-463C-8214-FE620E1D46F7}" type="presParOf" srcId="{759F3C46-4BA5-4BB9-AE32-E9D1F5EA0565}" destId="{29F65157-0AD7-476E-ABBE-20EDBD626A75}" srcOrd="0" destOrd="0" presId="urn:microsoft.com/office/officeart/2005/8/layout/hierarchy1"/>
    <dgm:cxn modelId="{F1507807-CB80-434C-A52A-81D801C0E08E}" type="presParOf" srcId="{29F65157-0AD7-476E-ABBE-20EDBD626A75}" destId="{001D2561-8F4B-4FAA-AB3B-1C0AEDF7162D}" srcOrd="0" destOrd="0" presId="urn:microsoft.com/office/officeart/2005/8/layout/hierarchy1"/>
    <dgm:cxn modelId="{4BE24DF4-B4BB-4E30-A521-FBA7894C840E}" type="presParOf" srcId="{29F65157-0AD7-476E-ABBE-20EDBD626A75}" destId="{BE88AC6D-D13B-4DBA-9757-BAD31FE80D4A}" srcOrd="1" destOrd="0" presId="urn:microsoft.com/office/officeart/2005/8/layout/hierarchy1"/>
    <dgm:cxn modelId="{BBB569B5-0A1F-4231-962B-2EB3CF9F677E}" type="presParOf" srcId="{759F3C46-4BA5-4BB9-AE32-E9D1F5EA0565}" destId="{DB53F1CD-6179-4E75-B598-5FB144D422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C6218-516F-4FE4-9935-DF7164703EBE}">
      <dsp:nvSpPr>
        <dsp:cNvPr id="0" name=""/>
        <dsp:cNvSpPr/>
      </dsp:nvSpPr>
      <dsp:spPr>
        <a:xfrm>
          <a:off x="1174" y="520807"/>
          <a:ext cx="4121050" cy="2616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CEF41-EB3C-4248-BF71-DDEB385733C7}">
      <dsp:nvSpPr>
        <dsp:cNvPr id="0" name=""/>
        <dsp:cNvSpPr/>
      </dsp:nvSpPr>
      <dsp:spPr>
        <a:xfrm>
          <a:off x="459068" y="955807"/>
          <a:ext cx="4121050" cy="2616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Application Properties</a:t>
          </a:r>
        </a:p>
      </dsp:txBody>
      <dsp:txXfrm>
        <a:off x="535713" y="1032452"/>
        <a:ext cx="3967760" cy="2463577"/>
      </dsp:txXfrm>
    </dsp:sp>
    <dsp:sp modelId="{2A6D03ED-E4C3-4F32-AFD3-2215AACC1589}">
      <dsp:nvSpPr>
        <dsp:cNvPr id="0" name=""/>
        <dsp:cNvSpPr/>
      </dsp:nvSpPr>
      <dsp:spPr>
        <a:xfrm>
          <a:off x="5038013" y="520807"/>
          <a:ext cx="4121050" cy="2616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16DC5-8920-4218-8076-B73B9786C1CB}">
      <dsp:nvSpPr>
        <dsp:cNvPr id="0" name=""/>
        <dsp:cNvSpPr/>
      </dsp:nvSpPr>
      <dsp:spPr>
        <a:xfrm>
          <a:off x="5495908" y="955807"/>
          <a:ext cx="4121050" cy="2616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Pom.xml</a:t>
          </a:r>
        </a:p>
      </dsp:txBody>
      <dsp:txXfrm>
        <a:off x="5572553" y="1032452"/>
        <a:ext cx="3967760" cy="24635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A4493-E031-427D-A3B9-C5CF9F98E387}">
      <dsp:nvSpPr>
        <dsp:cNvPr id="0" name=""/>
        <dsp:cNvSpPr/>
      </dsp:nvSpPr>
      <dsp:spPr>
        <a:xfrm>
          <a:off x="0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F6837-B152-45A7-9548-489B75A2B5C1}">
      <dsp:nvSpPr>
        <dsp:cNvPr id="0" name=""/>
        <dsp:cNvSpPr/>
      </dsp:nvSpPr>
      <dsp:spPr>
        <a:xfrm>
          <a:off x="300566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@GetMapping</a:t>
          </a:r>
        </a:p>
      </dsp:txBody>
      <dsp:txXfrm>
        <a:off x="350877" y="1380951"/>
        <a:ext cx="2604477" cy="1617116"/>
      </dsp:txXfrm>
    </dsp:sp>
    <dsp:sp modelId="{FA4EB5FC-053F-468A-B090-79A2179142AC}">
      <dsp:nvSpPr>
        <dsp:cNvPr id="0" name=""/>
        <dsp:cNvSpPr/>
      </dsp:nvSpPr>
      <dsp:spPr>
        <a:xfrm>
          <a:off x="3306233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EEA86-88B5-472C-AF5B-7EDD0664B431}">
      <dsp:nvSpPr>
        <dsp:cNvPr id="0" name=""/>
        <dsp:cNvSpPr/>
      </dsp:nvSpPr>
      <dsp:spPr>
        <a:xfrm>
          <a:off x="3606799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@PostMapping</a:t>
          </a:r>
        </a:p>
      </dsp:txBody>
      <dsp:txXfrm>
        <a:off x="3657110" y="1380951"/>
        <a:ext cx="2604477" cy="1617116"/>
      </dsp:txXfrm>
    </dsp:sp>
    <dsp:sp modelId="{001D2561-8F4B-4FAA-AB3B-1C0AEDF7162D}">
      <dsp:nvSpPr>
        <dsp:cNvPr id="0" name=""/>
        <dsp:cNvSpPr/>
      </dsp:nvSpPr>
      <dsp:spPr>
        <a:xfrm>
          <a:off x="6612466" y="1045102"/>
          <a:ext cx="2705099" cy="1717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8AC6D-D13B-4DBA-9757-BAD31FE80D4A}">
      <dsp:nvSpPr>
        <dsp:cNvPr id="0" name=""/>
        <dsp:cNvSpPr/>
      </dsp:nvSpPr>
      <dsp:spPr>
        <a:xfrm>
          <a:off x="6913033" y="1330640"/>
          <a:ext cx="2705099" cy="1717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@RequestMapping</a:t>
          </a:r>
        </a:p>
      </dsp:txBody>
      <dsp:txXfrm>
        <a:off x="6963344" y="1380951"/>
        <a:ext cx="2604477" cy="1617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4A81D-B725-49AB-8A2E-646D8FD9A3E7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9D270-2D36-4AE0-9375-FC64D6BC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3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9D270-2D36-4AE0-9375-FC64D6BC3FB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0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0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99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2077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87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3962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94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12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4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4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7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8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3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0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7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0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ndroid_dance.svg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4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8" name="Straight Connector 25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26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34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3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3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4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4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4" y="609600"/>
            <a:ext cx="3843375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cap="al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Aspect and service oriented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6084" y="609601"/>
            <a:ext cx="5511296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Wingdings 3" charset="2"/>
              <a:buChar char=""/>
            </a:pPr>
            <a:r>
              <a:rPr lang="en-US" sz="2400" b="1" dirty="0">
                <a:solidFill>
                  <a:srgbClr val="FFFFFF"/>
                </a:solidFill>
              </a:rPr>
              <a:t>Presented by :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sz="2400" dirty="0">
                <a:solidFill>
                  <a:srgbClr val="FFFFFF"/>
                </a:solidFill>
              </a:rPr>
              <a:t>Abdulrahman Saeed 18P8700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sz="2400" dirty="0">
                <a:solidFill>
                  <a:srgbClr val="FFFFFF"/>
                </a:solidFill>
              </a:rPr>
              <a:t>Mohammed Mamdouh 18P8906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sz="2400" dirty="0">
                <a:solidFill>
                  <a:srgbClr val="FFFFFF"/>
                </a:solidFill>
              </a:rPr>
              <a:t>Abdelrahman Tarek 18P7159</a:t>
            </a:r>
          </a:p>
          <a:p>
            <a:pPr marL="342900" indent="-342900" algn="l">
              <a:buFont typeface="Wingdings 3" charset="2"/>
              <a:buChar char=""/>
            </a:pPr>
            <a:r>
              <a:rPr lang="en-US" sz="2400" dirty="0"/>
              <a:t>Salma Osama Mohamed 18P5097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5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15038-2286-BC69-2DD7-34AA218E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Properties &amp; POM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2F56D9-161C-A452-13D3-53F6D0849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41937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756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C692-0519-5480-E9AA-67B72F70A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Application Properties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A13B814-A5D3-9F85-DAAC-A9711BCC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1397331"/>
            <a:ext cx="10070949" cy="51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3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B01157-8200-B888-BFEE-914EC29D7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9" y="835017"/>
            <a:ext cx="3179593" cy="3215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POM.XML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5783E06-3175-F8CE-C9A3-8F015A2CB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872" y="1049098"/>
            <a:ext cx="4977562" cy="155949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7E88E07-4448-40ED-A116-C742029FB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04" y="3258374"/>
            <a:ext cx="4977562" cy="25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4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E02B14EE-30FE-537A-4316-3182B6D5F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9990" b="1548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ED654-BA5B-4E8C-55FC-D42A9C67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Project Structure</a:t>
            </a:r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7EE2-0EB2-A9C4-421C-99D70E4B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59000"/>
            <a:ext cx="6487955" cy="38823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Packages</a:t>
            </a:r>
          </a:p>
          <a:p>
            <a:r>
              <a:rPr lang="en-US" dirty="0">
                <a:ea typeface="+mn-lt"/>
                <a:cs typeface="+mn-lt"/>
              </a:rPr>
              <a:t>Resources Folder</a:t>
            </a:r>
          </a:p>
          <a:p>
            <a:r>
              <a:rPr lang="en-US" dirty="0">
                <a:ea typeface="+mn-lt"/>
                <a:cs typeface="+mn-lt"/>
              </a:rPr>
              <a:t>Static </a:t>
            </a:r>
          </a:p>
          <a:p>
            <a:r>
              <a:rPr lang="en-US" dirty="0">
                <a:ea typeface="+mn-lt"/>
                <a:cs typeface="+mn-lt"/>
              </a:rPr>
              <a:t>Templates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206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ADCFE7-FA4C-8526-47EE-0E5381814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177" y="866475"/>
            <a:ext cx="2293525" cy="4610101"/>
          </a:xfrm>
          <a:prstGeom prst="rect">
            <a:avLst/>
          </a:prstGeom>
        </p:spPr>
      </p:pic>
      <p:pic>
        <p:nvPicPr>
          <p:cNvPr id="6" name="Graphic 6" descr="Arrow: Rotate left outline">
            <a:extLst>
              <a:ext uri="{FF2B5EF4-FFF2-40B4-BE49-F238E27FC236}">
                <a16:creationId xmlns:a16="http://schemas.microsoft.com/office/drawing/2014/main" id="{3B6994B7-F965-1F98-B082-3DA05ABA1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000000">
            <a:off x="6793463" y="1699602"/>
            <a:ext cx="2452776" cy="2438399"/>
          </a:xfrm>
        </p:spPr>
      </p:pic>
      <p:pic>
        <p:nvPicPr>
          <p:cNvPr id="10" name="Graphic 6" descr="Arrow: Rotate left outline">
            <a:extLst>
              <a:ext uri="{FF2B5EF4-FFF2-40B4-BE49-F238E27FC236}">
                <a16:creationId xmlns:a16="http://schemas.microsoft.com/office/drawing/2014/main" id="{387F9DEE-8E62-36EE-D2C1-CABEC54A1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880000">
            <a:off x="3179008" y="3363831"/>
            <a:ext cx="2639682" cy="220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9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9937-F29E-8AAD-338B-A9CBE8DC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Database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C5453EF-31C5-BC2F-6F8F-04918D6A8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679005"/>
            <a:ext cx="8596668" cy="2843941"/>
          </a:xfrm>
        </p:spPr>
      </p:pic>
    </p:spTree>
    <p:extLst>
      <p:ext uri="{BB962C8B-B14F-4D97-AF65-F5344CB8AC3E}">
        <p14:creationId xmlns:p14="http://schemas.microsoft.com/office/powerpoint/2010/main" val="61616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0" name="Picture 50" descr="Technological background">
            <a:extLst>
              <a:ext uri="{FF2B5EF4-FFF2-40B4-BE49-F238E27FC236}">
                <a16:creationId xmlns:a16="http://schemas.microsoft.com/office/drawing/2014/main" id="{83DCAEC8-3E62-2E2E-13F7-B9055D8F3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507" b="1388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Parallelogram 101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BD077-F495-4512-E4F9-1625CA2D6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50" y="1678665"/>
            <a:ext cx="4482553" cy="236913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4800" b="1" i="1">
                <a:solidFill>
                  <a:schemeClr val="bg1">
                    <a:lumMod val="50000"/>
                  </a:schemeClr>
                </a:solidFill>
              </a:rPr>
              <a:t>To </a:t>
            </a:r>
            <a:br>
              <a:rPr lang="en-US" sz="4800" b="1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800" b="1" i="1">
                <a:solidFill>
                  <a:schemeClr val="bg1">
                    <a:lumMod val="50000"/>
                  </a:schemeClr>
                </a:solidFill>
              </a:rPr>
              <a:t>Show </a:t>
            </a:r>
            <a:br>
              <a:rPr lang="en-US" sz="4800" b="1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800" b="1" i="1">
                <a:solidFill>
                  <a:schemeClr val="bg1">
                    <a:lumMod val="50000"/>
                  </a:schemeClr>
                </a:solidFill>
              </a:rPr>
              <a:t>Database </a:t>
            </a:r>
            <a:br>
              <a:rPr lang="en-US" sz="4800" b="1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800" b="1" i="1">
                <a:solidFill>
                  <a:schemeClr val="bg1">
                    <a:lumMod val="50000"/>
                  </a:schemeClr>
                </a:solidFill>
              </a:rPr>
              <a:t>Attributes</a:t>
            </a:r>
          </a:p>
        </p:txBody>
      </p:sp>
      <p:sp>
        <p:nvSpPr>
          <p:cNvPr id="114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901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5B7446-9688-2ADD-4A43-36763268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3568" y="139899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User Database</a:t>
            </a:r>
            <a:b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CA1C629-3E96-C258-F860-D0A119D2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4" y="3009345"/>
            <a:ext cx="9052799" cy="20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7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6302B6-C8A2-9A70-094A-D3F2B0774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Credit Card Database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E8BD7EA-C0F7-9CE0-0557-09F55C427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68" y="1685100"/>
            <a:ext cx="8288033" cy="254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3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8FD53-1A9D-A10F-03AF-711F95FA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Item</a:t>
            </a:r>
            <a:r>
              <a:rPr lang="en-US" dirty="0"/>
              <a:t> </a:t>
            </a:r>
            <a:r>
              <a:rPr lang="en-US" sz="4800" dirty="0"/>
              <a:t>Database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CEE789-FDC9-D8C2-EAC2-44B17EDD0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889" y="609602"/>
            <a:ext cx="5424112" cy="32083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6B4B6C6D-56B1-582E-35D6-649D624E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89" y="4048918"/>
            <a:ext cx="5424112" cy="16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2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A72CF-25BA-43AE-AA10-B8137C4B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26" y="1929098"/>
            <a:ext cx="7797384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GAME HIVE is a web-based application that allows users to buy and sell products related to gaming. The system is designed to provide a platform where gamers can connect with each other and trade gaming products securely.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099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B24E61-4AC9-5965-A011-FE7C95F2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User </a:t>
            </a:r>
            <a:r>
              <a:rPr lang="en-US" sz="5400" dirty="0"/>
              <a:t>&amp; 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Items Connecter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B63D0A-738F-73DE-6118-2D886C685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604" y="2110325"/>
            <a:ext cx="3765692" cy="264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3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5D68EB-8252-EA3F-A520-FC528864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User &amp; Card Conector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C8D182C-62C3-D413-5557-C1F121514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604" y="2123516"/>
            <a:ext cx="3765692" cy="26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78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A00C7-A8A6-43D9-9337-13CB97D9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705" y="2908695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 Pages</a:t>
            </a:r>
            <a:br>
              <a:rPr lang="en-US" sz="4600" dirty="0"/>
            </a:b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7055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3DE2-8575-C500-F5FF-6A35F67B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Login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E096A73-D546-7CEF-FD8E-00B42F9A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1695450"/>
            <a:ext cx="50863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45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F14B-95EF-563E-CBBB-2499F408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Sign Up</a:t>
            </a: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4741273-120B-9694-19C5-A553EFFB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53" y="1714989"/>
            <a:ext cx="44291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3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E20E-1045-2665-321F-E6D89E7E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Shopping</a:t>
            </a: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013F230-48A1-B341-0C65-B3D9E472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1695450"/>
            <a:ext cx="71532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6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E20E-1045-2665-321F-E6D89E7E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Index Page</a:t>
            </a:r>
          </a:p>
        </p:txBody>
      </p:sp>
      <p:pic>
        <p:nvPicPr>
          <p:cNvPr id="5" name="Picture 4" descr="A screenshot of a video game store&#10;&#10;Description automatically generated with medium confidence">
            <a:extLst>
              <a:ext uri="{FF2B5EF4-FFF2-40B4-BE49-F238E27FC236}">
                <a16:creationId xmlns:a16="http://schemas.microsoft.com/office/drawing/2014/main" id="{C90830FB-5412-D7E7-3760-B6A2F344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508182"/>
            <a:ext cx="8596668" cy="38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1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E20E-1045-2665-321F-E6D89E7E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About Us Page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576852E-856E-36A9-6923-A8ED89F1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12570"/>
            <a:ext cx="9274002" cy="41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68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E20E-1045-2665-321F-E6D89E7E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Contact Us Page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550558-7836-7D00-427B-61CBA17B5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58290"/>
            <a:ext cx="9631680" cy="43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03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469563-D6EF-E9FD-72CC-44C13D9C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/>
              <a:t>Update Profile</a:t>
            </a:r>
          </a:p>
          <a:p>
            <a:pPr algn="r">
              <a:lnSpc>
                <a:spcPct val="90000"/>
              </a:lnSpc>
            </a:pPr>
            <a:br>
              <a:rPr lang="en-US" sz="4600"/>
            </a:br>
            <a:endParaRPr lang="en-US" sz="4600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FE9E28-D14A-5A78-B125-73ED2512C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52" b="-2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1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Project Motivation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A72CF-25BA-43AE-AA10-B8137C4B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26" y="1929098"/>
            <a:ext cx="7824090" cy="408669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r>
              <a:rPr lang="en-US" sz="2400" dirty="0"/>
              <a:t>Gaming is a massive industry that has continued to grow over the years. The gaming industry generated over $150 billion in revenue, making it one of the most lucrative industries globally.</a:t>
            </a:r>
          </a:p>
          <a:p>
            <a:r>
              <a:rPr lang="en-US" sz="2400" dirty="0"/>
              <a:t>Gaming is a growing industry with a vast potential for growth.</a:t>
            </a:r>
          </a:p>
          <a:p>
            <a:r>
              <a:rPr lang="en-US" sz="2400" dirty="0"/>
              <a:t>Entrepreneurs looking to tap into the growing gaming industry can benefit greatly from developing such projects.</a:t>
            </a:r>
          </a:p>
        </p:txBody>
      </p:sp>
    </p:spTree>
    <p:extLst>
      <p:ext uri="{BB962C8B-B14F-4D97-AF65-F5344CB8AC3E}">
        <p14:creationId xmlns:p14="http://schemas.microsoft.com/office/powerpoint/2010/main" val="3381439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8B98F7-C7B2-CCB3-2228-B1F8EFF7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Upload Item 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881BE6-7AF7-D36B-4E38-247A7649D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609600"/>
            <a:ext cx="6971018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33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A00C7-A8A6-43D9-9337-13CB97D9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705" y="2908695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 ASPECTS AND USER SERVICE</a:t>
            </a:r>
            <a:br>
              <a:rPr lang="en-US" sz="4600" dirty="0"/>
            </a:b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34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680-A9B5-9A3C-63C0-A419BC66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5" dirty="0">
                <a:latin typeface="Trebuchet MS"/>
                <a:cs typeface="Trebuchet MS"/>
              </a:rPr>
              <a:t>Security</a:t>
            </a:r>
            <a:r>
              <a:rPr lang="en-US" sz="3600" spc="-125" dirty="0">
                <a:latin typeface="Trebuchet MS"/>
                <a:cs typeface="Trebuchet MS"/>
              </a:rPr>
              <a:t> </a:t>
            </a:r>
            <a:r>
              <a:rPr lang="en-US" sz="3600" spc="-5" dirty="0">
                <a:latin typeface="Trebuchet MS"/>
                <a:cs typeface="Trebuchet MS"/>
              </a:rPr>
              <a:t>Aspect</a:t>
            </a:r>
            <a:r>
              <a:rPr lang="en-US" sz="3600" spc="-30" dirty="0">
                <a:latin typeface="Trebuchet MS"/>
                <a:cs typeface="Trebuchet MS"/>
              </a:rPr>
              <a:t> </a:t>
            </a:r>
            <a:r>
              <a:rPr lang="en-US" sz="3600" spc="-5" dirty="0">
                <a:latin typeface="Trebuchet MS"/>
                <a:cs typeface="Trebuchet MS"/>
              </a:rPr>
              <a:t>and</a:t>
            </a:r>
            <a:r>
              <a:rPr lang="en-US" sz="3600" spc="-20" dirty="0">
                <a:latin typeface="Trebuchet MS"/>
                <a:cs typeface="Trebuchet MS"/>
              </a:rPr>
              <a:t> </a:t>
            </a:r>
            <a:r>
              <a:rPr lang="en-US" sz="3600" spc="-5" dirty="0">
                <a:latin typeface="Trebuchet MS"/>
                <a:cs typeface="Trebuchet MS"/>
              </a:rPr>
              <a:t>configuration</a:t>
            </a:r>
            <a:br>
              <a:rPr lang="en-US" sz="3600" dirty="0">
                <a:latin typeface="Trebuchet MS"/>
                <a:cs typeface="Trebuchet MS"/>
              </a:rPr>
            </a:b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A8A1D92-6E1D-E226-812A-DA9A89C7FDC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7334" y="1634808"/>
            <a:ext cx="806709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7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680-A9B5-9A3C-63C0-A419BC66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15" dirty="0">
                <a:latin typeface="Trebuchet MS"/>
                <a:cs typeface="Trebuchet MS"/>
              </a:rPr>
              <a:t>Password</a:t>
            </a:r>
            <a:r>
              <a:rPr lang="en-US" sz="3600" spc="-85" dirty="0">
                <a:latin typeface="Trebuchet MS"/>
                <a:cs typeface="Trebuchet MS"/>
              </a:rPr>
              <a:t> </a:t>
            </a:r>
            <a:r>
              <a:rPr lang="en-US" sz="3600" spc="-5" dirty="0">
                <a:latin typeface="Trebuchet MS"/>
                <a:cs typeface="Trebuchet MS"/>
              </a:rPr>
              <a:t>Encoder</a:t>
            </a:r>
            <a:br>
              <a:rPr lang="en-US" sz="3600" dirty="0">
                <a:latin typeface="Trebuchet MS"/>
                <a:cs typeface="Trebuchet M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340C-A2FB-B104-1603-A3E295E87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9435"/>
            <a:ext cx="8596668" cy="4551927"/>
          </a:xfrm>
        </p:spPr>
        <p:txBody>
          <a:bodyPr/>
          <a:lstStyle/>
          <a:p>
            <a:r>
              <a:rPr lang="en-US" sz="1798" spc="-5" dirty="0" err="1">
                <a:latin typeface="Arial MT"/>
                <a:cs typeface="Arial MT"/>
              </a:rPr>
              <a:t>BCrypt</a:t>
            </a:r>
            <a:r>
              <a:rPr lang="en-US" sz="1798" spc="5" dirty="0">
                <a:latin typeface="Arial MT"/>
                <a:cs typeface="Arial MT"/>
              </a:rPr>
              <a:t> </a:t>
            </a:r>
            <a:r>
              <a:rPr lang="en-US" sz="1798" spc="-5" dirty="0">
                <a:latin typeface="Arial MT"/>
                <a:cs typeface="Arial MT"/>
              </a:rPr>
              <a:t>is</a:t>
            </a:r>
            <a:r>
              <a:rPr lang="en-US" sz="1798" spc="10" dirty="0">
                <a:latin typeface="Arial MT"/>
                <a:cs typeface="Arial MT"/>
              </a:rPr>
              <a:t> </a:t>
            </a:r>
            <a:r>
              <a:rPr lang="en-US" sz="1798" dirty="0">
                <a:latin typeface="Arial MT"/>
                <a:cs typeface="Arial MT"/>
              </a:rPr>
              <a:t>a</a:t>
            </a:r>
            <a:r>
              <a:rPr lang="en-US" sz="1798" spc="-5" dirty="0">
                <a:latin typeface="Arial MT"/>
                <a:cs typeface="Arial MT"/>
              </a:rPr>
              <a:t> </a:t>
            </a:r>
            <a:r>
              <a:rPr lang="en-US" sz="1798" spc="-10" dirty="0">
                <a:latin typeface="Arial MT"/>
                <a:cs typeface="Arial MT"/>
              </a:rPr>
              <a:t>one-way</a:t>
            </a:r>
            <a:r>
              <a:rPr lang="en-US" sz="1798" dirty="0">
                <a:latin typeface="Arial MT"/>
                <a:cs typeface="Arial MT"/>
              </a:rPr>
              <a:t> </a:t>
            </a:r>
            <a:r>
              <a:rPr lang="en-US" sz="1798" spc="-5" dirty="0">
                <a:latin typeface="Arial MT"/>
                <a:cs typeface="Arial MT"/>
              </a:rPr>
              <a:t>salted hash</a:t>
            </a:r>
            <a:r>
              <a:rPr lang="en-US" sz="1798" spc="-10" dirty="0">
                <a:latin typeface="Arial MT"/>
                <a:cs typeface="Arial MT"/>
              </a:rPr>
              <a:t> </a:t>
            </a:r>
            <a:r>
              <a:rPr lang="en-US" sz="1798" spc="-5" dirty="0">
                <a:latin typeface="Arial MT"/>
                <a:cs typeface="Arial MT"/>
              </a:rPr>
              <a:t>function </a:t>
            </a:r>
            <a:r>
              <a:rPr lang="en-US" sz="1798" spc="-10" dirty="0">
                <a:latin typeface="Arial MT"/>
                <a:cs typeface="Arial MT"/>
              </a:rPr>
              <a:t>based</a:t>
            </a:r>
            <a:r>
              <a:rPr lang="en-US" sz="1798" spc="10" dirty="0">
                <a:latin typeface="Arial MT"/>
                <a:cs typeface="Arial MT"/>
              </a:rPr>
              <a:t> </a:t>
            </a:r>
            <a:r>
              <a:rPr lang="en-US" sz="1798" spc="-10" dirty="0">
                <a:latin typeface="Arial MT"/>
                <a:cs typeface="Arial MT"/>
              </a:rPr>
              <a:t>on</a:t>
            </a:r>
            <a:r>
              <a:rPr lang="en-US" sz="1798" spc="-5" dirty="0">
                <a:latin typeface="Arial MT"/>
                <a:cs typeface="Arial MT"/>
              </a:rPr>
              <a:t> the</a:t>
            </a:r>
            <a:r>
              <a:rPr lang="en-US" sz="1798" dirty="0">
                <a:latin typeface="Arial MT"/>
                <a:cs typeface="Arial MT"/>
              </a:rPr>
              <a:t> </a:t>
            </a:r>
            <a:r>
              <a:rPr lang="en-US" sz="1798" spc="-10" dirty="0">
                <a:latin typeface="Arial MT"/>
                <a:cs typeface="Arial MT"/>
              </a:rPr>
              <a:t>Blowfish</a:t>
            </a:r>
            <a:r>
              <a:rPr lang="en-US" sz="1798" spc="-5" dirty="0">
                <a:latin typeface="Arial MT"/>
                <a:cs typeface="Arial MT"/>
              </a:rPr>
              <a:t> </a:t>
            </a:r>
            <a:r>
              <a:rPr lang="en-US" sz="1798" spc="-20" dirty="0">
                <a:latin typeface="Arial MT"/>
                <a:cs typeface="Arial MT"/>
              </a:rPr>
              <a:t>cipher.</a:t>
            </a:r>
            <a:endParaRPr lang="en-US" sz="1798" dirty="0">
              <a:latin typeface="Arial MT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0872B9B8-A361-E773-8C7F-D01128E3698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334" y="2505170"/>
            <a:ext cx="8287210" cy="318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39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680-A9B5-9A3C-63C0-A419BC66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340C-A2FB-B104-1603-A3E295E87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spc="-5">
                <a:latin typeface="Arial MT"/>
                <a:cs typeface="Arial MT"/>
              </a:rPr>
              <a:t>Implementations are not used </a:t>
            </a:r>
            <a:r>
              <a:rPr lang="en-US" spc="-10">
                <a:latin typeface="Arial MT"/>
                <a:cs typeface="Arial MT"/>
              </a:rPr>
              <a:t>directly </a:t>
            </a:r>
            <a:r>
              <a:rPr lang="en-US" spc="-5">
                <a:latin typeface="Arial MT"/>
                <a:cs typeface="Arial MT"/>
              </a:rPr>
              <a:t>by </a:t>
            </a:r>
            <a:r>
              <a:rPr lang="en-US">
                <a:latin typeface="Arial MT"/>
                <a:cs typeface="Arial MT"/>
              </a:rPr>
              <a:t> </a:t>
            </a:r>
            <a:r>
              <a:rPr lang="en-US" spc="-10">
                <a:latin typeface="Arial MT"/>
                <a:cs typeface="Arial MT"/>
              </a:rPr>
              <a:t>Spring</a:t>
            </a:r>
            <a:r>
              <a:rPr lang="en-US" spc="-5">
                <a:latin typeface="Arial MT"/>
                <a:cs typeface="Arial MT"/>
              </a:rPr>
              <a:t> Security</a:t>
            </a:r>
            <a:r>
              <a:rPr lang="en-US">
                <a:latin typeface="Arial MT"/>
                <a:cs typeface="Arial MT"/>
              </a:rPr>
              <a:t> </a:t>
            </a:r>
            <a:r>
              <a:rPr lang="en-US" spc="-5">
                <a:latin typeface="Arial MT"/>
                <a:cs typeface="Arial MT"/>
              </a:rPr>
              <a:t>for</a:t>
            </a:r>
            <a:r>
              <a:rPr lang="en-US" spc="10">
                <a:latin typeface="Arial MT"/>
                <a:cs typeface="Arial MT"/>
              </a:rPr>
              <a:t> </a:t>
            </a:r>
            <a:r>
              <a:rPr lang="en-US" spc="-5">
                <a:latin typeface="Arial MT"/>
                <a:cs typeface="Arial MT"/>
              </a:rPr>
              <a:t>security</a:t>
            </a:r>
            <a:r>
              <a:rPr lang="en-US">
                <a:latin typeface="Arial MT"/>
                <a:cs typeface="Arial MT"/>
              </a:rPr>
              <a:t> </a:t>
            </a:r>
            <a:r>
              <a:rPr lang="en-US" spc="-10">
                <a:latin typeface="Arial MT"/>
                <a:cs typeface="Arial MT"/>
              </a:rPr>
              <a:t>purposes.</a:t>
            </a:r>
            <a:r>
              <a:rPr lang="en-US" spc="-25">
                <a:latin typeface="Arial MT"/>
                <a:cs typeface="Arial MT"/>
              </a:rPr>
              <a:t> </a:t>
            </a:r>
            <a:r>
              <a:rPr lang="en-US" spc="-10">
                <a:latin typeface="Arial MT"/>
                <a:cs typeface="Arial MT"/>
              </a:rPr>
              <a:t>They </a:t>
            </a:r>
            <a:r>
              <a:rPr lang="en-US" spc="-484">
                <a:latin typeface="Arial MT"/>
                <a:cs typeface="Arial MT"/>
              </a:rPr>
              <a:t> </a:t>
            </a:r>
            <a:r>
              <a:rPr lang="en-US" spc="-5">
                <a:latin typeface="Arial MT"/>
                <a:cs typeface="Arial MT"/>
              </a:rPr>
              <a:t>simply store</a:t>
            </a:r>
            <a:r>
              <a:rPr lang="en-US">
                <a:latin typeface="Arial MT"/>
                <a:cs typeface="Arial MT"/>
              </a:rPr>
              <a:t> </a:t>
            </a:r>
            <a:r>
              <a:rPr lang="en-US" spc="-10">
                <a:latin typeface="Arial MT"/>
                <a:cs typeface="Arial MT"/>
              </a:rPr>
              <a:t>user</a:t>
            </a:r>
            <a:r>
              <a:rPr lang="en-US" spc="10">
                <a:latin typeface="Arial MT"/>
                <a:cs typeface="Arial MT"/>
              </a:rPr>
              <a:t> </a:t>
            </a:r>
            <a:r>
              <a:rPr lang="en-US" spc="-10">
                <a:latin typeface="Arial MT"/>
                <a:cs typeface="Arial MT"/>
              </a:rPr>
              <a:t>information</a:t>
            </a:r>
            <a:r>
              <a:rPr lang="en-US">
                <a:latin typeface="Arial MT"/>
                <a:cs typeface="Arial MT"/>
              </a:rPr>
              <a:t> </a:t>
            </a:r>
            <a:r>
              <a:rPr lang="en-US" spc="-10">
                <a:latin typeface="Arial MT"/>
                <a:cs typeface="Arial MT"/>
              </a:rPr>
              <a:t>which</a:t>
            </a:r>
            <a:r>
              <a:rPr lang="en-US">
                <a:latin typeface="Arial MT"/>
                <a:cs typeface="Arial MT"/>
              </a:rPr>
              <a:t> </a:t>
            </a:r>
            <a:r>
              <a:rPr lang="en-US" spc="-5">
                <a:latin typeface="Arial MT"/>
                <a:cs typeface="Arial MT"/>
              </a:rPr>
              <a:t>is</a:t>
            </a:r>
            <a:r>
              <a:rPr lang="en-US">
                <a:latin typeface="Arial MT"/>
                <a:cs typeface="Arial MT"/>
              </a:rPr>
              <a:t> </a:t>
            </a:r>
            <a:r>
              <a:rPr lang="en-US" spc="-10">
                <a:latin typeface="Arial MT"/>
                <a:cs typeface="Arial MT"/>
              </a:rPr>
              <a:t>later </a:t>
            </a:r>
            <a:r>
              <a:rPr lang="en-US" spc="-5">
                <a:latin typeface="Arial MT"/>
                <a:cs typeface="Arial MT"/>
              </a:rPr>
              <a:t> </a:t>
            </a:r>
            <a:r>
              <a:rPr lang="en-US" spc="-10">
                <a:latin typeface="Arial MT"/>
                <a:cs typeface="Arial MT"/>
              </a:rPr>
              <a:t>encapsulated</a:t>
            </a:r>
            <a:r>
              <a:rPr lang="en-US" spc="-5">
                <a:latin typeface="Arial MT"/>
                <a:cs typeface="Arial MT"/>
              </a:rPr>
              <a:t> into</a:t>
            </a:r>
            <a:r>
              <a:rPr lang="en-US" spc="-110">
                <a:latin typeface="Arial MT"/>
                <a:cs typeface="Arial MT"/>
              </a:rPr>
              <a:t> </a:t>
            </a:r>
            <a:r>
              <a:rPr lang="en-US" spc="-10">
                <a:latin typeface="Arial MT"/>
                <a:cs typeface="Arial MT"/>
              </a:rPr>
              <a:t>Authentication</a:t>
            </a:r>
            <a:r>
              <a:rPr lang="en-US" spc="-5">
                <a:latin typeface="Arial MT"/>
                <a:cs typeface="Arial MT"/>
              </a:rPr>
              <a:t> objects.</a:t>
            </a:r>
            <a:endParaRPr lang="en-US">
              <a:latin typeface="Arial MT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8E5E37E-650F-54E0-FAF0-88FE5A1ADF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2815" y="632145"/>
            <a:ext cx="4465186" cy="50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1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680-A9B5-9A3C-63C0-A419BC66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340C-A2FB-B104-1603-A3E295E87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87C1788-3B0F-C353-612A-B8FB751CE96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43" y="1959884"/>
            <a:ext cx="7145400" cy="3852672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1FDD79FE-10B5-1DB8-AAD8-A55C4A02F7C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0954" y="1930400"/>
            <a:ext cx="3425432" cy="388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680-A9B5-9A3C-63C0-A419BC66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15" dirty="0">
                <a:latin typeface="Trebuchet MS"/>
                <a:cs typeface="Trebuchet MS"/>
              </a:rPr>
              <a:t>Repository</a:t>
            </a:r>
            <a:br>
              <a:rPr lang="en-US" sz="3600" dirty="0">
                <a:latin typeface="Trebuchet MS"/>
                <a:cs typeface="Trebuchet MS"/>
              </a:rPr>
            </a:b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BEA95F3E-88D6-19E8-036B-5C0D80C8B9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96476" y="1372193"/>
            <a:ext cx="6142456" cy="41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6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680-A9B5-9A3C-63C0-A419BC66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spc="-5"/>
              <a:t>Application</a:t>
            </a:r>
            <a:r>
              <a:rPr lang="en-US" spc="-40"/>
              <a:t> </a:t>
            </a:r>
            <a:r>
              <a:rPr lang="en-US"/>
              <a:t>user</a:t>
            </a:r>
            <a:r>
              <a:rPr lang="en-US" spc="-55"/>
              <a:t> </a:t>
            </a:r>
            <a:r>
              <a:rPr lang="en-US" spc="-5"/>
              <a:t>service</a:t>
            </a:r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F4A0C8E8-A04B-2753-BE9D-350E7DB996E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334" y="1368186"/>
            <a:ext cx="5662506" cy="4673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340C-A2FB-B104-1603-A3E295E87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pPr marL="12687">
              <a:spcBef>
                <a:spcPts val="100"/>
              </a:spcBef>
            </a:pPr>
            <a:r>
              <a:rPr lang="en-US" sz="1500" b="1" spc="-5">
                <a:latin typeface="Arial MT"/>
                <a:cs typeface="Arial MT"/>
              </a:rPr>
              <a:t>Core</a:t>
            </a:r>
            <a:r>
              <a:rPr lang="en-US" sz="1500" b="1" spc="-10">
                <a:latin typeface="Arial MT"/>
                <a:cs typeface="Arial MT"/>
              </a:rPr>
              <a:t> </a:t>
            </a:r>
            <a:r>
              <a:rPr lang="en-US" sz="1500" b="1" spc="-5">
                <a:latin typeface="Arial MT"/>
                <a:cs typeface="Arial MT"/>
              </a:rPr>
              <a:t>interface </a:t>
            </a:r>
            <a:r>
              <a:rPr lang="en-US" sz="1500" b="1" spc="-10">
                <a:latin typeface="Arial MT"/>
                <a:cs typeface="Arial MT"/>
              </a:rPr>
              <a:t>which loads</a:t>
            </a:r>
            <a:r>
              <a:rPr lang="en-US" sz="1500" b="1" spc="5">
                <a:latin typeface="Arial MT"/>
                <a:cs typeface="Arial MT"/>
              </a:rPr>
              <a:t> </a:t>
            </a:r>
            <a:r>
              <a:rPr lang="en-US" sz="1500" b="1" spc="-5">
                <a:latin typeface="Arial MT"/>
                <a:cs typeface="Arial MT"/>
              </a:rPr>
              <a:t>user-specific </a:t>
            </a:r>
            <a:r>
              <a:rPr lang="en-US" sz="1500" b="1" spc="-10">
                <a:latin typeface="Arial MT"/>
                <a:cs typeface="Arial MT"/>
              </a:rPr>
              <a:t>data.</a:t>
            </a:r>
            <a:endParaRPr lang="en-US" sz="1500" b="1">
              <a:latin typeface="Arial MT"/>
              <a:cs typeface="Arial MT"/>
            </a:endParaRPr>
          </a:p>
          <a:p>
            <a:pPr marL="12687" marR="1153910" indent="112917">
              <a:spcBef>
                <a:spcPts val="110"/>
              </a:spcBef>
            </a:pPr>
            <a:r>
              <a:rPr lang="en-US" sz="1500" b="1" spc="-5">
                <a:latin typeface="Arial MT"/>
                <a:cs typeface="Arial MT"/>
              </a:rPr>
              <a:t>    Used by </a:t>
            </a:r>
            <a:r>
              <a:rPr lang="en-US" sz="1500" b="1">
                <a:latin typeface="Arial MT"/>
                <a:cs typeface="Arial MT"/>
              </a:rPr>
              <a:t> </a:t>
            </a:r>
            <a:r>
              <a:rPr lang="en-US" sz="1500" b="1" spc="-10">
                <a:latin typeface="Arial MT"/>
                <a:cs typeface="Arial MT"/>
              </a:rPr>
              <a:t>DauAuthentication- </a:t>
            </a:r>
            <a:r>
              <a:rPr lang="en-US" sz="1500" b="1" spc="-874">
                <a:latin typeface="Arial MT"/>
                <a:cs typeface="Arial MT"/>
              </a:rPr>
              <a:t> </a:t>
            </a:r>
            <a:r>
              <a:rPr lang="en-US" sz="1500" b="1" spc="-10">
                <a:latin typeface="Arial MT"/>
                <a:cs typeface="Arial MT"/>
              </a:rPr>
              <a:t>Provider</a:t>
            </a:r>
            <a:endParaRPr lang="en-US" sz="1500" b="1">
              <a:latin typeface="Arial MT"/>
              <a:cs typeface="Arial MT"/>
            </a:endParaRP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55663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680-A9B5-9A3C-63C0-A419BC66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5" dirty="0">
                <a:solidFill>
                  <a:srgbClr val="92D050"/>
                </a:solidFill>
              </a:rPr>
              <a:t>Sign-up</a:t>
            </a:r>
            <a:r>
              <a:rPr lang="en-US" sz="3600" spc="-70" dirty="0">
                <a:solidFill>
                  <a:srgbClr val="92D050"/>
                </a:solidFill>
              </a:rPr>
              <a:t> </a:t>
            </a:r>
            <a:r>
              <a:rPr lang="en-US" spc="-5" dirty="0">
                <a:solidFill>
                  <a:srgbClr val="92D050"/>
                </a:solidFill>
              </a:rPr>
              <a:t>U</a:t>
            </a:r>
            <a:r>
              <a:rPr lang="en-US" sz="3600" spc="-5" dirty="0">
                <a:solidFill>
                  <a:srgbClr val="92D050"/>
                </a:solidFill>
              </a:rPr>
              <a:t>ser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340C-A2FB-B104-1603-A3E295E87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if user exists</a:t>
            </a:r>
          </a:p>
          <a:p>
            <a:r>
              <a:rPr lang="en-US" dirty="0"/>
              <a:t>Encode the password</a:t>
            </a:r>
          </a:p>
          <a:p>
            <a:r>
              <a:rPr lang="en-US" dirty="0"/>
              <a:t>Save user</a:t>
            </a:r>
          </a:p>
          <a:p>
            <a:r>
              <a:rPr lang="en-US" dirty="0"/>
              <a:t>Return confirmation token</a:t>
            </a: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9054EC52-A89F-C7B9-7673-AD75A2EAD4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0017" y="1474226"/>
            <a:ext cx="5937415" cy="49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15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680-A9B5-9A3C-63C0-A419BC66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5" dirty="0">
                <a:latin typeface="Trebuchet MS"/>
                <a:cs typeface="Trebuchet MS"/>
              </a:rPr>
              <a:t>Update</a:t>
            </a:r>
            <a:r>
              <a:rPr lang="en-US" sz="3600" spc="-25" dirty="0">
                <a:latin typeface="Trebuchet MS"/>
                <a:cs typeface="Trebuchet MS"/>
              </a:rPr>
              <a:t> </a:t>
            </a:r>
            <a:r>
              <a:rPr lang="en-US" sz="3600" spc="-5" dirty="0">
                <a:latin typeface="Trebuchet MS"/>
                <a:cs typeface="Trebuchet MS"/>
              </a:rPr>
              <a:t>User</a:t>
            </a:r>
            <a:r>
              <a:rPr lang="en-US" sz="3600" spc="-120" dirty="0">
                <a:latin typeface="Trebuchet MS"/>
                <a:cs typeface="Trebuchet MS"/>
              </a:rPr>
              <a:t> </a:t>
            </a:r>
            <a:r>
              <a:rPr lang="en-US" sz="3600" spc="-10" dirty="0">
                <a:latin typeface="Trebuchet MS"/>
                <a:cs typeface="Trebuchet MS"/>
              </a:rPr>
              <a:t>Account</a:t>
            </a:r>
            <a:br>
              <a:rPr lang="en-US" sz="3600" dirty="0">
                <a:latin typeface="Trebuchet MS"/>
                <a:cs typeface="Trebuchet M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340C-A2FB-B104-1603-A3E295E87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37F3B50E-918C-FBA0-98AD-0B54D06E7C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140" y="1270000"/>
            <a:ext cx="9197056" cy="489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5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A00C7-A8A6-43D9-9337-13CB97D9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397" y="2605849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Services and Aspects</a:t>
            </a:r>
          </a:p>
          <a:p>
            <a:pPr algn="r">
              <a:lnSpc>
                <a:spcPct val="90000"/>
              </a:lnSpc>
            </a:pP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57757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1680-A9B5-9A3C-63C0-A419BC66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Logger Aspect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236F711-BEE5-88AB-6776-6A2906E079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206" y="1498235"/>
            <a:ext cx="5671794" cy="48648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340C-A2FB-B104-1603-A3E295E87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/>
              <a:t>The afterLogger()  method logs a message  indicating the creation of  a user.</a:t>
            </a:r>
          </a:p>
          <a:p>
            <a:r>
              <a:rPr lang="en-US" sz="1500"/>
              <a:t>It intercepts method  executions for classes  under the com.example  package ending with  "Service".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521710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A00C7-A8A6-43D9-9337-13CB97D9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704" y="2908695"/>
            <a:ext cx="7867789" cy="19743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  Registration and Token Services</a:t>
            </a:r>
            <a:br>
              <a:rPr lang="en-US" sz="4600" dirty="0"/>
            </a:b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804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Registration Request</a:t>
            </a:r>
          </a:p>
        </p:txBody>
      </p:sp>
      <p:pic>
        <p:nvPicPr>
          <p:cNvPr id="3" name="Content Placeholder 2" descr="A screenshot of a computer program">
            <a:extLst>
              <a:ext uri="{FF2B5EF4-FFF2-40B4-BE49-F238E27FC236}">
                <a16:creationId xmlns:a16="http://schemas.microsoft.com/office/drawing/2014/main" id="{4C33DC66-991A-C2B4-3E5D-CF9DA7549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471" y="1476327"/>
            <a:ext cx="5546275" cy="4528547"/>
          </a:xfrm>
        </p:spPr>
      </p:pic>
    </p:spTree>
    <p:extLst>
      <p:ext uri="{BB962C8B-B14F-4D97-AF65-F5344CB8AC3E}">
        <p14:creationId xmlns:p14="http://schemas.microsoft.com/office/powerpoint/2010/main" val="4164713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Email Validator</a:t>
            </a:r>
          </a:p>
        </p:txBody>
      </p:sp>
      <p:pic>
        <p:nvPicPr>
          <p:cNvPr id="6" name="Content Placeholder 5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9D62F00-084C-42DF-823F-CB6069F29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929" y="1270000"/>
            <a:ext cx="5931450" cy="5386451"/>
          </a:xfrm>
        </p:spPr>
      </p:pic>
    </p:spTree>
    <p:extLst>
      <p:ext uri="{BB962C8B-B14F-4D97-AF65-F5344CB8AC3E}">
        <p14:creationId xmlns:p14="http://schemas.microsoft.com/office/powerpoint/2010/main" val="1625223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Confirmation Token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540059-39C8-E119-76AC-9AFF01AAC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311" y="1442662"/>
            <a:ext cx="6722385" cy="5148024"/>
          </a:xfrm>
        </p:spPr>
      </p:pic>
    </p:spTree>
    <p:extLst>
      <p:ext uri="{BB962C8B-B14F-4D97-AF65-F5344CB8AC3E}">
        <p14:creationId xmlns:p14="http://schemas.microsoft.com/office/powerpoint/2010/main" val="3878681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Confirmation Token Repo</a:t>
            </a:r>
          </a:p>
        </p:txBody>
      </p:sp>
      <p:pic>
        <p:nvPicPr>
          <p:cNvPr id="6" name="Content Placeholder 5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0CCBAEA-82B8-1752-7F0D-9EFE49C5F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331" y="1930400"/>
            <a:ext cx="7193439" cy="4318000"/>
          </a:xfrm>
        </p:spPr>
      </p:pic>
    </p:spTree>
    <p:extLst>
      <p:ext uri="{BB962C8B-B14F-4D97-AF65-F5344CB8AC3E}">
        <p14:creationId xmlns:p14="http://schemas.microsoft.com/office/powerpoint/2010/main" val="1766048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Token Service</a:t>
            </a:r>
          </a:p>
        </p:txBody>
      </p:sp>
      <p:pic>
        <p:nvPicPr>
          <p:cNvPr id="9" name="Content Placeholder 8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568F7C6B-1EE7-7D87-7421-DEEAF0FD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905" y="1788997"/>
            <a:ext cx="8710552" cy="4291291"/>
          </a:xfrm>
        </p:spPr>
      </p:pic>
    </p:spTree>
    <p:extLst>
      <p:ext uri="{BB962C8B-B14F-4D97-AF65-F5344CB8AC3E}">
        <p14:creationId xmlns:p14="http://schemas.microsoft.com/office/powerpoint/2010/main" val="1539558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Registration Service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9D19E1-3DC8-D965-290B-F88E03EA6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878" y="1591035"/>
            <a:ext cx="8616124" cy="4724924"/>
          </a:xfrm>
        </p:spPr>
      </p:pic>
    </p:spTree>
    <p:extLst>
      <p:ext uri="{BB962C8B-B14F-4D97-AF65-F5344CB8AC3E}">
        <p14:creationId xmlns:p14="http://schemas.microsoft.com/office/powerpoint/2010/main" val="1648272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Registration Service</a:t>
            </a:r>
          </a:p>
        </p:txBody>
      </p:sp>
      <p:pic>
        <p:nvPicPr>
          <p:cNvPr id="9" name="Content Placeholder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5D58F05-DF64-2E56-B125-50AA55D89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110" y="1488281"/>
            <a:ext cx="9070163" cy="4902791"/>
          </a:xfrm>
        </p:spPr>
      </p:pic>
    </p:spTree>
    <p:extLst>
      <p:ext uri="{BB962C8B-B14F-4D97-AF65-F5344CB8AC3E}">
        <p14:creationId xmlns:p14="http://schemas.microsoft.com/office/powerpoint/2010/main" val="2155868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Registration Service</a:t>
            </a:r>
          </a:p>
        </p:txBody>
      </p:sp>
      <p:pic>
        <p:nvPicPr>
          <p:cNvPr id="5" name="Content Placeholder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EFB842D-AABE-45CF-1591-80DF32DC0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38" y="1318598"/>
            <a:ext cx="9786421" cy="5289958"/>
          </a:xfrm>
        </p:spPr>
      </p:pic>
    </p:spTree>
    <p:extLst>
      <p:ext uri="{BB962C8B-B14F-4D97-AF65-F5344CB8AC3E}">
        <p14:creationId xmlns:p14="http://schemas.microsoft.com/office/powerpoint/2010/main" val="2546906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Consumed Services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A72CF-25BA-43AE-AA10-B8137C4B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26" y="1929098"/>
            <a:ext cx="7824090" cy="43193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Credit Card Service</a:t>
            </a:r>
          </a:p>
          <a:p>
            <a:endParaRPr lang="en-US" dirty="0"/>
          </a:p>
          <a:p>
            <a:r>
              <a:rPr lang="en-US" dirty="0"/>
              <a:t>Email  Service</a:t>
            </a:r>
          </a:p>
          <a:p>
            <a:endParaRPr lang="en-US" dirty="0"/>
          </a:p>
          <a:p>
            <a:r>
              <a:rPr lang="en-US" dirty="0"/>
              <a:t>Product Service</a:t>
            </a:r>
          </a:p>
          <a:p>
            <a:endParaRPr lang="en-US" dirty="0"/>
          </a:p>
          <a:p>
            <a:r>
              <a:rPr lang="en-US" dirty="0"/>
              <a:t>Confirmation Token Service</a:t>
            </a:r>
          </a:p>
          <a:p>
            <a:endParaRPr lang="en-US" dirty="0"/>
          </a:p>
          <a:p>
            <a:r>
              <a:rPr lang="en-US" dirty="0"/>
              <a:t>Password Encoder Service</a:t>
            </a:r>
          </a:p>
          <a:p>
            <a:endParaRPr lang="en-US" dirty="0"/>
          </a:p>
          <a:p>
            <a:r>
              <a:rPr lang="en-US" dirty="0"/>
              <a:t>User Service</a:t>
            </a:r>
          </a:p>
        </p:txBody>
      </p:sp>
    </p:spTree>
    <p:extLst>
      <p:ext uri="{BB962C8B-B14F-4D97-AF65-F5344CB8AC3E}">
        <p14:creationId xmlns:p14="http://schemas.microsoft.com/office/powerpoint/2010/main" val="2469509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Registration Controller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3B37C7-33EB-B353-B2B0-5A4EA7AF9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8281"/>
            <a:ext cx="8982232" cy="4855261"/>
          </a:xfrm>
        </p:spPr>
      </p:pic>
    </p:spTree>
    <p:extLst>
      <p:ext uri="{BB962C8B-B14F-4D97-AF65-F5344CB8AC3E}">
        <p14:creationId xmlns:p14="http://schemas.microsoft.com/office/powerpoint/2010/main" val="473762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A00C7-A8A6-43D9-9337-13CB97D9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705" y="2908695"/>
            <a:ext cx="7766936" cy="16463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Product ,Email and Credit Card</a:t>
            </a:r>
            <a:br>
              <a:rPr lang="en-US" sz="4600" dirty="0"/>
            </a:b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4290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Item-Entity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749544"/>
            <a:ext cx="7956361" cy="4300736"/>
          </a:xfrm>
        </p:spPr>
      </p:pic>
    </p:spTree>
    <p:extLst>
      <p:ext uri="{BB962C8B-B14F-4D97-AF65-F5344CB8AC3E}">
        <p14:creationId xmlns:p14="http://schemas.microsoft.com/office/powerpoint/2010/main" val="3404171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783516"/>
            <a:ext cx="8716371" cy="4711552"/>
          </a:xfrm>
        </p:spPr>
      </p:pic>
    </p:spTree>
    <p:extLst>
      <p:ext uri="{BB962C8B-B14F-4D97-AF65-F5344CB8AC3E}">
        <p14:creationId xmlns:p14="http://schemas.microsoft.com/office/powerpoint/2010/main" val="3289069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43" y="1387590"/>
            <a:ext cx="8898953" cy="4810245"/>
          </a:xfrm>
        </p:spPr>
      </p:pic>
    </p:spTree>
    <p:extLst>
      <p:ext uri="{BB962C8B-B14F-4D97-AF65-F5344CB8AC3E}">
        <p14:creationId xmlns:p14="http://schemas.microsoft.com/office/powerpoint/2010/main" val="894413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632687"/>
            <a:ext cx="8539069" cy="4615713"/>
          </a:xfrm>
        </p:spPr>
      </p:pic>
    </p:spTree>
    <p:extLst>
      <p:ext uri="{BB962C8B-B14F-4D97-AF65-F5344CB8AC3E}">
        <p14:creationId xmlns:p14="http://schemas.microsoft.com/office/powerpoint/2010/main" val="1766657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Interface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8235360" cy="4451546"/>
          </a:xfrm>
        </p:spPr>
      </p:pic>
    </p:spTree>
    <p:extLst>
      <p:ext uri="{BB962C8B-B14F-4D97-AF65-F5344CB8AC3E}">
        <p14:creationId xmlns:p14="http://schemas.microsoft.com/office/powerpoint/2010/main" val="2432523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Service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613834"/>
            <a:ext cx="8573947" cy="4634566"/>
          </a:xfrm>
        </p:spPr>
      </p:pic>
    </p:spTree>
    <p:extLst>
      <p:ext uri="{BB962C8B-B14F-4D97-AF65-F5344CB8AC3E}">
        <p14:creationId xmlns:p14="http://schemas.microsoft.com/office/powerpoint/2010/main" val="991385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</a:t>
            </a:r>
            <a:br>
              <a:rPr lang="en-US" dirty="0"/>
            </a:br>
            <a:r>
              <a:rPr lang="en-US" dirty="0"/>
              <a:t>Entity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8089594" cy="4585482"/>
          </a:xfrm>
        </p:spPr>
      </p:pic>
    </p:spTree>
    <p:extLst>
      <p:ext uri="{BB962C8B-B14F-4D97-AF65-F5344CB8AC3E}">
        <p14:creationId xmlns:p14="http://schemas.microsoft.com/office/powerpoint/2010/main" val="2640764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 &amp; Type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6" y="2466110"/>
            <a:ext cx="3559112" cy="32419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657" y="2382982"/>
            <a:ext cx="6788856" cy="34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4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Provided Services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A72CF-25BA-43AE-AA10-B8137C4B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26" y="1929098"/>
            <a:ext cx="7824090" cy="408669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Registration Service</a:t>
            </a:r>
          </a:p>
          <a:p>
            <a:endParaRPr lang="en-US" dirty="0"/>
          </a:p>
          <a:p>
            <a:r>
              <a:rPr lang="en-US" dirty="0"/>
              <a:t>Application User Service</a:t>
            </a:r>
          </a:p>
        </p:txBody>
      </p:sp>
    </p:spTree>
    <p:extLst>
      <p:ext uri="{BB962C8B-B14F-4D97-AF65-F5344CB8AC3E}">
        <p14:creationId xmlns:p14="http://schemas.microsoft.com/office/powerpoint/2010/main" val="2522230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93" y="1539031"/>
            <a:ext cx="6455150" cy="5118699"/>
          </a:xfrm>
        </p:spPr>
      </p:pic>
    </p:spTree>
    <p:extLst>
      <p:ext uri="{BB962C8B-B14F-4D97-AF65-F5344CB8AC3E}">
        <p14:creationId xmlns:p14="http://schemas.microsoft.com/office/powerpoint/2010/main" val="3196578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A00C7-A8A6-43D9-9337-13CB97D9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705" y="2908695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 Controller</a:t>
            </a:r>
            <a:br>
              <a:rPr lang="en-US" sz="4600" dirty="0"/>
            </a:b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4016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0874874-0A9F-5839-F881-EE920925C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63616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0747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2ADF7E0-BBCF-D502-925B-8572797B3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35" b="-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84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59F0023-6138-E3D3-90F3-761512411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35" b="-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79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F0F1DCC-A041-2267-B9EE-47EFE3DD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202830"/>
            <a:ext cx="9941259" cy="44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0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clock, sign&#10;&#10;Description generated with very high confidence">
            <a:extLst>
              <a:ext uri="{FF2B5EF4-FFF2-40B4-BE49-F238E27FC236}">
                <a16:creationId xmlns:a16="http://schemas.microsoft.com/office/drawing/2014/main" id="{8C8EBCA6-2230-4E02-93D1-B80CD0DFA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62" b="7719"/>
          <a:stretch/>
        </p:blipFill>
        <p:spPr>
          <a:xfrm>
            <a:off x="579569" y="633210"/>
            <a:ext cx="4300236" cy="5462790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477265-FD78-4626-9DEF-7F8CFA781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6901" y="2183087"/>
            <a:ext cx="3887839" cy="237216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b="1" dirty="0"/>
              <a:t>THANK YOU FOR LISTENING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2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10DB0-6C0C-441D-9385-0E1831CE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Aspects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A72CF-25BA-43AE-AA10-B8137C4B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26" y="1929098"/>
            <a:ext cx="7824090" cy="408669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Logging </a:t>
            </a:r>
          </a:p>
          <a:p>
            <a:r>
              <a:rPr lang="en-US" sz="2400" dirty="0">
                <a:ea typeface="+mn-lt"/>
                <a:cs typeface="+mn-lt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58495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A00C7-A8A6-43D9-9337-13CB97D9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397" y="2605849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 Project Overview</a:t>
            </a: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en-US" sz="46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184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E02B14EE-30FE-537A-4316-3182B6D5F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9990" b="1548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7EE2-0EB2-A9C4-421C-99D70E4B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063" y="2159000"/>
            <a:ext cx="8281584" cy="38823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ea typeface="+mn-lt"/>
                <a:cs typeface="+mn-lt"/>
              </a:rPr>
              <a:t>Application Properties &amp; POM.xml</a:t>
            </a:r>
          </a:p>
          <a:p>
            <a:r>
              <a:rPr lang="en-US" sz="4000" dirty="0">
                <a:ea typeface="+mn-lt"/>
                <a:cs typeface="+mn-lt"/>
              </a:rPr>
              <a:t>Project Structure</a:t>
            </a:r>
          </a:p>
          <a:p>
            <a:r>
              <a:rPr lang="en-US" sz="4000" dirty="0">
                <a:ea typeface="+mn-lt"/>
                <a:cs typeface="+mn-lt"/>
              </a:rPr>
              <a:t>Database</a:t>
            </a:r>
          </a:p>
          <a:p>
            <a:r>
              <a:rPr lang="en-US" sz="4000" dirty="0">
                <a:ea typeface="+mn-lt"/>
                <a:cs typeface="+mn-lt"/>
              </a:rPr>
              <a:t>Website Pages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26CF6F-238D-D949-F589-9CB1DBC1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801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253</TotalTime>
  <Words>391</Words>
  <Application>Microsoft Office PowerPoint</Application>
  <PresentationFormat>Widescreen</PresentationFormat>
  <Paragraphs>105</Paragraphs>
  <Slides>66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Facet</vt:lpstr>
      <vt:lpstr>Aspect and service oriented</vt:lpstr>
      <vt:lpstr>Introduction </vt:lpstr>
      <vt:lpstr>Project Motivation </vt:lpstr>
      <vt:lpstr> Services and Aspects </vt:lpstr>
      <vt:lpstr>Consumed Services </vt:lpstr>
      <vt:lpstr>Provided Services </vt:lpstr>
      <vt:lpstr>Aspects</vt:lpstr>
      <vt:lpstr> Project Overview </vt:lpstr>
      <vt:lpstr>PowerPoint Presentation</vt:lpstr>
      <vt:lpstr>Properties &amp; POM</vt:lpstr>
      <vt:lpstr>Application Properties</vt:lpstr>
      <vt:lpstr>POM.XML</vt:lpstr>
      <vt:lpstr>Project Structure</vt:lpstr>
      <vt:lpstr>PowerPoint Presentation</vt:lpstr>
      <vt:lpstr>Database</vt:lpstr>
      <vt:lpstr>To  Show  Database  Attributes</vt:lpstr>
      <vt:lpstr>User Database </vt:lpstr>
      <vt:lpstr>Credit Card Database</vt:lpstr>
      <vt:lpstr>Item Database</vt:lpstr>
      <vt:lpstr>User &amp; Items Connecter</vt:lpstr>
      <vt:lpstr>User &amp; Card Conector</vt:lpstr>
      <vt:lpstr> Pages  </vt:lpstr>
      <vt:lpstr>Login  </vt:lpstr>
      <vt:lpstr>Sign Up</vt:lpstr>
      <vt:lpstr>Shopping</vt:lpstr>
      <vt:lpstr>Index Page</vt:lpstr>
      <vt:lpstr>About Us Page</vt:lpstr>
      <vt:lpstr>Contact Us Page</vt:lpstr>
      <vt:lpstr>Update Profile  </vt:lpstr>
      <vt:lpstr>Upload Item </vt:lpstr>
      <vt:lpstr> ASPECTS AND USER SERVICE  </vt:lpstr>
      <vt:lpstr>Security Aspect and configuration </vt:lpstr>
      <vt:lpstr>Password Encoder </vt:lpstr>
      <vt:lpstr>Application User</vt:lpstr>
      <vt:lpstr>Role</vt:lpstr>
      <vt:lpstr>Repository </vt:lpstr>
      <vt:lpstr>Application user service</vt:lpstr>
      <vt:lpstr>Sign-up User</vt:lpstr>
      <vt:lpstr>Update User Account </vt:lpstr>
      <vt:lpstr>Logger Aspect</vt:lpstr>
      <vt:lpstr>  Registration and Token Services  </vt:lpstr>
      <vt:lpstr>Registration Request</vt:lpstr>
      <vt:lpstr>Email Validator</vt:lpstr>
      <vt:lpstr>Confirmation Token</vt:lpstr>
      <vt:lpstr>Confirmation Token Repo</vt:lpstr>
      <vt:lpstr>Token Service</vt:lpstr>
      <vt:lpstr>Registration Service</vt:lpstr>
      <vt:lpstr>Registration Service</vt:lpstr>
      <vt:lpstr>Registration Service</vt:lpstr>
      <vt:lpstr>Registration Controller</vt:lpstr>
      <vt:lpstr>Product ,Email and Credit Card  </vt:lpstr>
      <vt:lpstr>Product Item-Entity</vt:lpstr>
      <vt:lpstr>Categories</vt:lpstr>
      <vt:lpstr>Repo</vt:lpstr>
      <vt:lpstr>Service</vt:lpstr>
      <vt:lpstr>Email Interface</vt:lpstr>
      <vt:lpstr>Email Service</vt:lpstr>
      <vt:lpstr>Credit Card Entity</vt:lpstr>
      <vt:lpstr>Repo &amp; Type</vt:lpstr>
      <vt:lpstr>Service</vt:lpstr>
      <vt:lpstr> Controller  </vt:lpstr>
      <vt:lpstr>PowerPoint Presentation</vt:lpstr>
      <vt:lpstr>PowerPoint Presentation</vt:lpstr>
      <vt:lpstr>PowerPoint Presentation</vt:lpstr>
      <vt:lpstr>PowerPoint Presentation</vt:lpstr>
      <vt:lpstr>THANK YOU FOR LISTENING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</dc:title>
  <dc:creator>mohamed saeed</dc:creator>
  <cp:lastModifiedBy>abdulrahman</cp:lastModifiedBy>
  <cp:revision>429</cp:revision>
  <dcterms:created xsi:type="dcterms:W3CDTF">2019-10-02T20:07:52Z</dcterms:created>
  <dcterms:modified xsi:type="dcterms:W3CDTF">2023-05-20T11:18:53Z</dcterms:modified>
</cp:coreProperties>
</file>